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Relationship Id="rId3" Type="http://schemas.openxmlformats.org/officeDocument/2006/relationships/hyperlink" Target="mailto:l.pearce@kingsmeadschool.net" TargetMode="External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67820" y="88240"/>
            <a:ext cx="3859913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u="sng">
                <a:solidFill>
                  <a:srgbClr val="000000"/>
                </a:solidFill>
                <a:latin typeface="Calibri"/>
                <a:cs typeface="Calibri"/>
              </a:rPr>
              <a:t>Student</a:t>
            </a:r>
            <a:r>
              <a:rPr dirty="0" sz="1800" u="sng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u="sng">
                <a:solidFill>
                  <a:srgbClr val="000000"/>
                </a:solidFill>
                <a:latin typeface="Calibri"/>
                <a:cs typeface="Calibri"/>
              </a:rPr>
              <a:t>Leadership</a:t>
            </a:r>
            <a:r>
              <a:rPr dirty="0" sz="1800" u="sng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u="sng">
                <a:solidFill>
                  <a:srgbClr val="000000"/>
                </a:solidFill>
                <a:latin typeface="Calibri"/>
                <a:cs typeface="Calibri"/>
              </a:rPr>
              <a:t>Explained….</a:t>
            </a:r>
            <a:r>
              <a:rPr dirty="0" sz="1800" u="sng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u="sng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800" u="sng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u="sng">
                <a:solidFill>
                  <a:srgbClr val="000000"/>
                </a:solidFill>
                <a:latin typeface="Calibri"/>
                <a:cs typeface="Calibri"/>
              </a:rPr>
              <a:t>video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03351" y="6576907"/>
            <a:ext cx="6239449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Hover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your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mouse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near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bottom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this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screen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press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‘play’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6921" y="695486"/>
            <a:ext cx="2066702" cy="399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Head</a:t>
            </a: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Boy</a:t>
            </a:r>
            <a:r>
              <a:rPr dirty="0" sz="1400" spc="3797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Head</a:t>
            </a: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Girl</a:t>
            </a:r>
          </a:p>
          <a:p>
            <a:pPr marL="48255" marR="0">
              <a:lnSpc>
                <a:spcPts val="1200"/>
              </a:lnSpc>
              <a:spcBef>
                <a:spcPts val="242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Miss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Pearce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&amp;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Cavanagh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96970" y="1347835"/>
            <a:ext cx="4058165" cy="1938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Look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</a:p>
          <a:p>
            <a:pPr marL="0" marR="0">
              <a:lnSpc>
                <a:spcPts val="4400"/>
              </a:lnSpc>
              <a:spcBef>
                <a:spcPts val="88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website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more</a:t>
            </a:r>
          </a:p>
          <a:p>
            <a:pPr marL="0" marR="0">
              <a:lnSpc>
                <a:spcPts val="4400"/>
              </a:lnSpc>
              <a:spcBef>
                <a:spcPts val="879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details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137703" y="1775797"/>
            <a:ext cx="1222330" cy="399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School</a:t>
            </a: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Council</a:t>
            </a:r>
          </a:p>
          <a:p>
            <a:pPr marL="159742" marR="0">
              <a:lnSpc>
                <a:spcPts val="1200"/>
              </a:lnSpc>
              <a:spcBef>
                <a:spcPts val="242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Miss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Pearce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8631" y="2794385"/>
            <a:ext cx="873717" cy="5562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0827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Lead</a:t>
            </a:r>
          </a:p>
          <a:p>
            <a:pPr marL="89520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Learners</a:t>
            </a:r>
          </a:p>
          <a:p>
            <a:pPr marL="0" marR="0">
              <a:lnSpc>
                <a:spcPts val="120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Miss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Porter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877841" y="2785410"/>
            <a:ext cx="929082" cy="556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008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Resilience</a:t>
            </a:r>
          </a:p>
          <a:p>
            <a:pPr marL="219558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Team</a:t>
            </a:r>
          </a:p>
          <a:p>
            <a:pPr marL="0" marR="0">
              <a:lnSpc>
                <a:spcPts val="1200"/>
              </a:lnSpc>
              <a:spcBef>
                <a:spcPts val="290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Moreton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83638" y="2794555"/>
            <a:ext cx="958145" cy="556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1304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Innovation</a:t>
            </a:r>
          </a:p>
          <a:p>
            <a:pPr marL="235185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Team</a:t>
            </a:r>
          </a:p>
          <a:p>
            <a:pPr marL="0" marR="0">
              <a:lnSpc>
                <a:spcPts val="1200"/>
              </a:lnSpc>
              <a:spcBef>
                <a:spcPts val="290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Summers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63478" y="2794551"/>
            <a:ext cx="870713" cy="556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9537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Mindful</a:t>
            </a:r>
          </a:p>
          <a:p>
            <a:pPr marL="193116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Team</a:t>
            </a:r>
          </a:p>
          <a:p>
            <a:pPr marL="0" marR="0">
              <a:lnSpc>
                <a:spcPts val="1200"/>
              </a:lnSpc>
              <a:spcBef>
                <a:spcPts val="290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Miss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Killian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869204" y="2794552"/>
            <a:ext cx="895201" cy="556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Employable</a:t>
            </a:r>
          </a:p>
          <a:p>
            <a:pPr marL="201835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Team</a:t>
            </a:r>
          </a:p>
          <a:p>
            <a:pPr marL="3956" marR="0">
              <a:lnSpc>
                <a:spcPts val="1200"/>
              </a:lnSpc>
              <a:spcBef>
                <a:spcPts val="290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Ordidge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396970" y="3359515"/>
            <a:ext cx="4381727" cy="19380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vacancies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or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speak</a:t>
            </a:r>
          </a:p>
          <a:p>
            <a:pPr marL="0" marR="0">
              <a:lnSpc>
                <a:spcPts val="4400"/>
              </a:lnSpc>
              <a:spcBef>
                <a:spcPts val="879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Miss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Pearce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in</a:t>
            </a:r>
          </a:p>
          <a:p>
            <a:pPr marL="0" marR="0">
              <a:lnSpc>
                <a:spcPts val="4400"/>
              </a:lnSpc>
              <a:spcBef>
                <a:spcPts val="879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C20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or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4400">
                <a:solidFill>
                  <a:srgbClr val="000000"/>
                </a:solidFill>
                <a:latin typeface="Calibri"/>
                <a:cs typeface="Calibri"/>
              </a:rPr>
              <a:t>email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593516" y="4043635"/>
            <a:ext cx="815220" cy="5562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111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Enterprise</a:t>
            </a:r>
          </a:p>
          <a:p>
            <a:pPr marL="163078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Team</a:t>
            </a:r>
          </a:p>
          <a:p>
            <a:pPr marL="0" marR="0">
              <a:lnSpc>
                <a:spcPts val="120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Gainey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871766" y="4043634"/>
            <a:ext cx="947934" cy="5562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5475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Youth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Club</a:t>
            </a:r>
          </a:p>
          <a:p>
            <a:pPr marL="229753" marR="0">
              <a:lnSpc>
                <a:spcPts val="1200"/>
              </a:lnSpc>
              <a:spcBef>
                <a:spcPts val="24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Team</a:t>
            </a:r>
          </a:p>
          <a:p>
            <a:pPr marL="0" marR="0">
              <a:lnSpc>
                <a:spcPts val="120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Stephens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862214" y="4064950"/>
            <a:ext cx="958145" cy="5562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Kingsmedia</a:t>
            </a:r>
          </a:p>
          <a:p>
            <a:pPr marL="235185" marR="0">
              <a:lnSpc>
                <a:spcPts val="1200"/>
              </a:lnSpc>
              <a:spcBef>
                <a:spcPts val="24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Team</a:t>
            </a:r>
          </a:p>
          <a:p>
            <a:pPr marL="0" marR="0">
              <a:lnSpc>
                <a:spcPts val="120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Summers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159357" y="4064950"/>
            <a:ext cx="955827" cy="5562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1167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Facilities</a:t>
            </a:r>
          </a:p>
          <a:p>
            <a:pPr marL="234367" marR="0">
              <a:lnSpc>
                <a:spcPts val="1200"/>
              </a:lnSpc>
              <a:spcBef>
                <a:spcPts val="24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Team</a:t>
            </a:r>
          </a:p>
          <a:p>
            <a:pPr marL="0" marR="0">
              <a:lnSpc>
                <a:spcPts val="120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Pritchard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45129" y="4135077"/>
            <a:ext cx="782056" cy="373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381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Eco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Team</a:t>
            </a:r>
          </a:p>
          <a:p>
            <a:pPr marL="0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Mrs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Small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540521" y="5342895"/>
            <a:ext cx="1128815" cy="373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House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Captains</a:t>
            </a:r>
          </a:p>
          <a:p>
            <a:pPr marL="140259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Mrs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Gibson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240086" y="5342895"/>
            <a:ext cx="1134911" cy="373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Sports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Captains</a:t>
            </a:r>
          </a:p>
          <a:p>
            <a:pPr marL="190703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Miss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Hall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670209" y="5342895"/>
            <a:ext cx="1533743" cy="373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Student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Ambassadors</a:t>
            </a:r>
          </a:p>
          <a:p>
            <a:pPr marL="301041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Truby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396970" y="5323951"/>
            <a:ext cx="4039492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u="sng">
                <a:solidFill>
                  <a:srgbClr val="0563c1"/>
                </a:solid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l.pearce@kingsmeadschool.net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293257" y="5891535"/>
            <a:ext cx="1219054" cy="373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602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Form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Reps</a:t>
            </a:r>
          </a:p>
          <a:p>
            <a:pPr marL="0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Progress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Leaders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2639086" y="5891535"/>
            <a:ext cx="2048549" cy="373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Shield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&amp;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Shelter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Ambassadors</a:t>
            </a:r>
          </a:p>
          <a:p>
            <a:pPr marL="685205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Mr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Stephens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187536" y="5891535"/>
            <a:ext cx="904831" cy="373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734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b="1">
                <a:solidFill>
                  <a:srgbClr val="262626"/>
                </a:solidFill>
                <a:latin typeface="Calibri"/>
                <a:cs typeface="Calibri"/>
              </a:rPr>
              <a:t>Prefects</a:t>
            </a:r>
          </a:p>
          <a:p>
            <a:pPr marL="0" marR="0">
              <a:lnSpc>
                <a:spcPts val="1200"/>
              </a:lnSpc>
              <a:spcBef>
                <a:spcPts val="239"/>
              </a:spcBef>
              <a:spcAft>
                <a:spcPts val="0"/>
              </a:spcAft>
            </a:pP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Miss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b="1" i="1">
                <a:solidFill>
                  <a:srgbClr val="262626"/>
                </a:solidFill>
                <a:latin typeface="Calibri"/>
                <a:cs typeface="Calibri"/>
              </a:rPr>
              <a:t>Pearce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2022-09-26T10:23:27-05:00</dcterms:modified>
</cp:coreProperties>
</file>