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1" r:id="rId3"/>
  </p:sldMasterIdLst>
  <p:notesMasterIdLst>
    <p:notesMasterId r:id="rId25"/>
  </p:notesMasterIdLst>
  <p:sldIdLst>
    <p:sldId id="288" r:id="rId4"/>
    <p:sldId id="261" r:id="rId5"/>
    <p:sldId id="262" r:id="rId6"/>
    <p:sldId id="279" r:id="rId7"/>
    <p:sldId id="278" r:id="rId8"/>
    <p:sldId id="266" r:id="rId9"/>
    <p:sldId id="280" r:id="rId10"/>
    <p:sldId id="281" r:id="rId11"/>
    <p:sldId id="290" r:id="rId12"/>
    <p:sldId id="609" r:id="rId13"/>
    <p:sldId id="282" r:id="rId14"/>
    <p:sldId id="257" r:id="rId15"/>
    <p:sldId id="256" r:id="rId16"/>
    <p:sldId id="289" r:id="rId17"/>
    <p:sldId id="284" r:id="rId18"/>
    <p:sldId id="285" r:id="rId19"/>
    <p:sldId id="263" r:id="rId20"/>
    <p:sldId id="319" r:id="rId21"/>
    <p:sldId id="287" r:id="rId22"/>
    <p:sldId id="283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AF843-AC40-4B99-A4A0-B7696A968B7D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CB0F2-1F12-4197-A174-862A0CADC4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11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3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32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B0F2-1F12-4197-A174-862A0CADC43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9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22A3A5-EB48-4C2C-9BC6-6CEC322ABB4B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E6F6FB-7CA9-4088-B129-6ED10A3611B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57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604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83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5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260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58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830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70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08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6BF3A5-11D6-A54E-948F-C12A46A7C823}" type="datetimeFigureOut">
              <a:rPr lang="en-US">
                <a:solidFill>
                  <a:prstClr val="black"/>
                </a:solidFill>
              </a:rPr>
              <a:pPr defTabSz="457200"/>
              <a:t>3/27/2023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AAA269A-7B02-6A4F-9A7E-679513DCC533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67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22A3A5-EB48-4C2C-9BC6-6CEC322ABB4B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E6F6FB-7CA9-4088-B129-6ED10A3611B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87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22A3A5-EB48-4C2C-9BC6-6CEC322ABB4B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E6F6FB-7CA9-4088-B129-6ED10A3611B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4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22A3A5-EB48-4C2C-9BC6-6CEC322ABB4B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E6F6FB-7CA9-4088-B129-6ED10A3611B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47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ingsmead crown tran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539"/>
            <a:ext cx="1006593" cy="100659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06593" y="6058374"/>
            <a:ext cx="35371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srgbClr val="EAD059"/>
                </a:solidFill>
              </a:rPr>
              <a:t>Kingsmead School</a:t>
            </a:r>
          </a:p>
        </p:txBody>
      </p:sp>
    </p:spTree>
    <p:extLst>
      <p:ext uri="{BB962C8B-B14F-4D97-AF65-F5344CB8AC3E}">
        <p14:creationId xmlns:p14="http://schemas.microsoft.com/office/powerpoint/2010/main" val="378972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6BF3A5-11D6-A54E-948F-C12A46A7C82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A269A-7B02-6A4F-9A7E-679513DCC5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6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22A3A5-EB48-4C2C-9BC6-6CEC322ABB4B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E6F6FB-7CA9-4088-B129-6ED10A3611B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01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20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58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ingsmead crown trans.g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539"/>
            <a:ext cx="1006593" cy="10065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06593" y="6058374"/>
            <a:ext cx="35371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srgbClr val="EAD059"/>
                </a:solidFill>
              </a:rPr>
              <a:t>Kingsmead School</a:t>
            </a:r>
          </a:p>
        </p:txBody>
      </p:sp>
    </p:spTree>
    <p:extLst>
      <p:ext uri="{BB962C8B-B14F-4D97-AF65-F5344CB8AC3E}">
        <p14:creationId xmlns:p14="http://schemas.microsoft.com/office/powerpoint/2010/main" val="315002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3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48407-3F97-42C2-B830-8CE6686A7DA3}" type="datetimeFigureOut">
              <a:rPr lang="en-GB" smtClean="0"/>
              <a:pPr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33CDA-EB76-4130-A897-3499A33A88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0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kingsmead crown trans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539"/>
            <a:ext cx="1006593" cy="1006593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006593" y="6058374"/>
            <a:ext cx="35371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>
                <a:solidFill>
                  <a:srgbClr val="EAD059"/>
                </a:solidFill>
              </a:rPr>
              <a:t>Kingsmead School</a:t>
            </a:r>
          </a:p>
        </p:txBody>
      </p:sp>
    </p:spTree>
    <p:extLst>
      <p:ext uri="{BB962C8B-B14F-4D97-AF65-F5344CB8AC3E}">
        <p14:creationId xmlns:p14="http://schemas.microsoft.com/office/powerpoint/2010/main" val="329770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M2OtoipickCFcg_GgodVSMCYw&amp;url=http://in.pinterest.com/pin/345018021424313328/&amp;psig=AFQjCNGajx_kA_Gjmt2-DLpm3k6m9H1dMA&amp;ust=144736384903343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hyperlink" Target="http://www.google.co.uk/url?sa=i&amp;rct=j&amp;q=&amp;esrc=s&amp;source=images&amp;cd=&amp;cad=rja&amp;uact=8&amp;ved=0CAcQjRxqFQoTCN_X8_2vickCFQJxFAod5u8FQQ&amp;url=http://www.octm.org/links/math-links/problem-solving-strategies/&amp;psig=AFQjCNHUrMl57C3iKG1QDTMiYCSUzyodQA&amp;ust=144736581109488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google.co.uk/url?sa=i&amp;rct=j&amp;q=&amp;esrc=s&amp;source=images&amp;cd=&amp;cad=rja&amp;uact=8&amp;ved=&amp;url=http://www.dreamstime.com/royalty-free-stock-photos-winning-cyclist-crosses-finish-line-race-illustration-athlete-raising-his-hands-celebration-against-competitors-image33599108&amp;psig=AFQjCNHI1FvgE4E1VswcoCPIhUgCRrIj5w&amp;ust=1447365761807688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hyperlink" Target="http://www.google.co.uk/url?sa=i&amp;rct=j&amp;q=&amp;esrc=s&amp;source=images&amp;cd=&amp;cad=rja&amp;uact=8&amp;ved=0CAcQjRxqFQoTCLun3cewickCFQU-FAod4GkBDA&amp;url=http://abudocentre.ca/english/author/Admin/&amp;psig=AFQjCNGSRrsE_Zg50mSxb9ltaUC3F5mNgQ&amp;ust=144736591645290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amyglida&amp;source=images&amp;cd=&amp;cad=rja&amp;docid=4g7pygkdIRMiyM&amp;tbnid=0tBjNNrEpQTPJM:&amp;ved=0CAUQjRw&amp;url=http://neurosculptinginstitute.com/taming-the-fear-response/&amp;ei=nTE4Uv2gDMKUhQeDlICgDA&amp;psig=AFQjCNGJDTYk55lyplfxMVLsdk-WcurgnQ&amp;ust=137950081187994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M2OtoipickCFcg_GgodVSMCYw&amp;url=http://in.pinterest.com/pin/345018021424313328/&amp;psig=AFQjCNGajx_kA_Gjmt2-DLpm3k6m9H1dMA&amp;ust=144736384903343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Kfp94StickCFUi9GgodvbcKDg&amp;url=http://www.eurekasales.co.uk/tag/focus/&amp;bvm=bv.106923889,d.d24&amp;psig=AFQjCNFsIZCzHkuXiat0ivVKoEgdew5OTQ&amp;ust=144736502318893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CAcQjRxqFQoTCNKPo96sickCFUnbGgodsxgMpg&amp;url=https://www.bridgingthegap.org/what-does-brushing-teeth-and-energy-conservation-have-in-common/&amp;bvm=bv.106923889,d.d24&amp;psig=AFQjCNE5ehYSq2UjQcFoPZYi0CsEL3amjA&amp;ust=144736494536682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CAcQjRxqFQoTCJfrj92tickCFQhsGgodNIkE5A&amp;url=https://www.youtube.com/watch?v%3De6yuI8_JfgI&amp;psig=AFQjCNF7aetO1nic-6uwK2gZExb-B0rcAg&amp;ust=144736518955526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ODExJmuickCFYVUFAod1JIAzQ&amp;url=http://preengaged.com/keep-a-written-record-of-sweet-statements/&amp;psig=AFQjCNGkL9aYs-ZKNL_2xsNun-q1FLgjNg&amp;ust=144736533500951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encrypted-tbn2.gstatic.com/images?q=tbn:ANd9GcTqoH4vf0ojaQhHCfshleCvEzTUEXg2U3Jb3GOTSNYNM0MQzGQ0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30" y="260648"/>
            <a:ext cx="5506539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7544" y="494116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“It always seems impossible until it is done.”</a:t>
            </a:r>
          </a:p>
        </p:txBody>
      </p:sp>
    </p:spTree>
    <p:extLst>
      <p:ext uri="{BB962C8B-B14F-4D97-AF65-F5344CB8AC3E}">
        <p14:creationId xmlns:p14="http://schemas.microsoft.com/office/powerpoint/2010/main" val="1869664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62860"/>
            <a:ext cx="7560840" cy="5096006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983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27943" y="116632"/>
            <a:ext cx="3973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Realistic plan</a:t>
            </a:r>
          </a:p>
        </p:txBody>
      </p:sp>
      <p:pic>
        <p:nvPicPr>
          <p:cNvPr id="8194" name="Picture 2" descr="http://pad2.whstatic.com/images/thumb/9/94/Be-Flexible-(for-Children)-Step-4.jpg/670px-Be-Flexible-(for-Children)-Step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62978"/>
            <a:ext cx="2376265" cy="17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.cdn.schooljotter2.com/sampled/705376/1200/N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22" y="1355363"/>
            <a:ext cx="2976689" cy="207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thumbs.dreamstime.com/z/winning-cyclist-crosses-finish-line-race-illustration-athlete-raising-his-hands-celebration-against-competitors-3359910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63114"/>
            <a:ext cx="30194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octm.org/files/2313/3056/4340/PS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19" y="1287015"/>
            <a:ext cx="2448762" cy="18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listdose.com/wp-content/uploads/2013/08/SELF-DISCIPLINE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0" y="3843614"/>
            <a:ext cx="3888433" cy="209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4892387"/>
            <a:ext cx="2880320" cy="624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0849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57"/>
            <a:ext cx="8886092" cy="6279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8530" y="0"/>
            <a:ext cx="2395470" cy="563231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Have </a:t>
            </a:r>
            <a:r>
              <a:rPr lang="en-GB" sz="2400" u="sng" dirty="0"/>
              <a:t>10 </a:t>
            </a:r>
            <a:r>
              <a:rPr lang="en-GB" sz="2400" dirty="0"/>
              <a:t>exam subjects</a:t>
            </a:r>
          </a:p>
          <a:p>
            <a:endParaRPr lang="en-GB" sz="2400" dirty="0"/>
          </a:p>
          <a:p>
            <a:r>
              <a:rPr lang="en-GB" sz="2400" dirty="0"/>
              <a:t>So I will spend </a:t>
            </a:r>
            <a:r>
              <a:rPr lang="en-GB" sz="2400" u="sng" dirty="0"/>
              <a:t>2</a:t>
            </a:r>
            <a:r>
              <a:rPr lang="en-GB" sz="2400" dirty="0"/>
              <a:t> hours a night on </a:t>
            </a:r>
            <a:r>
              <a:rPr lang="en-GB" sz="2400" u="sng" dirty="0"/>
              <a:t>2</a:t>
            </a:r>
            <a:r>
              <a:rPr lang="en-GB" sz="2400" dirty="0"/>
              <a:t> subjects</a:t>
            </a:r>
          </a:p>
          <a:p>
            <a:endParaRPr lang="en-GB" sz="2400" dirty="0"/>
          </a:p>
          <a:p>
            <a:r>
              <a:rPr lang="en-GB" sz="2400" dirty="0"/>
              <a:t>I will have</a:t>
            </a:r>
            <a:r>
              <a:rPr lang="en-GB" sz="2400" u="sng" dirty="0"/>
              <a:t> Friday off </a:t>
            </a:r>
          </a:p>
          <a:p>
            <a:endParaRPr lang="en-GB" sz="2400" dirty="0"/>
          </a:p>
          <a:p>
            <a:r>
              <a:rPr lang="en-GB" sz="2400" dirty="0"/>
              <a:t>That is </a:t>
            </a:r>
            <a:r>
              <a:rPr lang="en-GB" sz="2400" u="sng" dirty="0"/>
              <a:t>four </a:t>
            </a:r>
            <a:r>
              <a:rPr lang="en-GB" sz="2400" dirty="0"/>
              <a:t>nights of revision</a:t>
            </a:r>
          </a:p>
          <a:p>
            <a:endParaRPr lang="en-GB" sz="2400" dirty="0"/>
          </a:p>
          <a:p>
            <a:r>
              <a:rPr lang="en-GB" sz="2400" dirty="0"/>
              <a:t>Sunday will be my follow up 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2081" y="1028827"/>
            <a:ext cx="89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Physics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021" y="1103634"/>
            <a:ext cx="898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30 + 30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5479" y="1028827"/>
            <a:ext cx="236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Electrostatics - uses</a:t>
            </a:r>
          </a:p>
        </p:txBody>
      </p:sp>
      <p:sp>
        <p:nvSpPr>
          <p:cNvPr id="8" name="Left Arrow 7"/>
          <p:cNvSpPr/>
          <p:nvPr/>
        </p:nvSpPr>
        <p:spPr>
          <a:xfrm rot="2423702">
            <a:off x="1362422" y="1780992"/>
            <a:ext cx="1750646" cy="3673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8768" y="2462748"/>
            <a:ext cx="5000647" cy="36009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Physics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Check from the </a:t>
            </a:r>
            <a:r>
              <a:rPr lang="en-GB" sz="2000" b="1" u="sng" dirty="0"/>
              <a:t>syllabus</a:t>
            </a:r>
            <a:r>
              <a:rPr lang="en-GB" sz="2000" dirty="0"/>
              <a:t> what I don’t know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Run through some </a:t>
            </a:r>
            <a:r>
              <a:rPr lang="en-GB" sz="2000" b="1" u="sng" dirty="0"/>
              <a:t>cards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Attempt a </a:t>
            </a:r>
            <a:r>
              <a:rPr lang="en-GB" sz="2000" b="1" u="sng" dirty="0"/>
              <a:t>past paper </a:t>
            </a:r>
            <a:r>
              <a:rPr lang="en-GB" sz="2000" dirty="0"/>
              <a:t>question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u="sng" dirty="0"/>
              <a:t>Tick </a:t>
            </a:r>
            <a:r>
              <a:rPr lang="en-GB" sz="2000" dirty="0"/>
              <a:t>another section </a:t>
            </a:r>
            <a:r>
              <a:rPr lang="en-GB" sz="2000" b="1" u="sng" dirty="0"/>
              <a:t>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u="sng" dirty="0"/>
              <a:t>Test again </a:t>
            </a:r>
            <a:r>
              <a:rPr lang="en-GB" sz="2000" dirty="0"/>
              <a:t>on Sunday</a:t>
            </a:r>
          </a:p>
        </p:txBody>
      </p:sp>
    </p:spTree>
    <p:extLst>
      <p:ext uri="{BB962C8B-B14F-4D97-AF65-F5344CB8AC3E}">
        <p14:creationId xmlns:p14="http://schemas.microsoft.com/office/powerpoint/2010/main" val="34789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4763" y="801717"/>
            <a:ext cx="4305569" cy="5893921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Give yourself a follow up day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Habit stack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Be specific (what specific topic in a subject)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Repeat past papers more than once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Split revision: knowledge / past papers</a:t>
            </a:r>
            <a:endParaRPr lang="en-GB" sz="3600" dirty="0">
              <a:solidFill>
                <a:srgbClr val="FFFF00"/>
              </a:solidFill>
            </a:endParaRPr>
          </a:p>
          <a:p>
            <a:pPr algn="ctr"/>
            <a:endParaRPr lang="en-GB" sz="1000" dirty="0">
              <a:solidFill>
                <a:srgbClr val="FFFF00"/>
              </a:solidFill>
            </a:endParaRPr>
          </a:p>
          <a:p>
            <a:pPr algn="ctr"/>
            <a:endParaRPr lang="en-GB" sz="1000" dirty="0">
              <a:solidFill>
                <a:srgbClr val="FFFF00"/>
              </a:solidFill>
            </a:endParaRPr>
          </a:p>
          <a:p>
            <a:pPr algn="ctr"/>
            <a:endParaRPr lang="en-GB" sz="1000" dirty="0">
              <a:solidFill>
                <a:srgbClr val="FFFF00"/>
              </a:solidFill>
            </a:endParaRPr>
          </a:p>
          <a:p>
            <a:pPr algn="ctr"/>
            <a:endParaRPr lang="en-GB" sz="1000" dirty="0">
              <a:solidFill>
                <a:srgbClr val="FFFF00"/>
              </a:solidFill>
            </a:endParaRPr>
          </a:p>
          <a:p>
            <a:pPr algn="ctr"/>
            <a:endParaRPr lang="en-GB" sz="1000" dirty="0">
              <a:solidFill>
                <a:srgbClr val="FFFF00"/>
              </a:solidFill>
            </a:endParaRPr>
          </a:p>
          <a:p>
            <a:pPr algn="ctr"/>
            <a:endParaRPr lang="en-GB" sz="900" dirty="0">
              <a:solidFill>
                <a:srgbClr val="FFFF00"/>
              </a:solidFill>
            </a:endParaRPr>
          </a:p>
          <a:p>
            <a:pPr algn="ctr"/>
            <a:endParaRPr lang="en-GB" sz="900" dirty="0">
              <a:solidFill>
                <a:srgbClr val="FFFF00"/>
              </a:solidFill>
            </a:endParaRPr>
          </a:p>
          <a:p>
            <a:pPr algn="ctr"/>
            <a:endParaRPr lang="en-GB" sz="300" dirty="0">
              <a:solidFill>
                <a:srgbClr val="FFFF00"/>
              </a:solidFill>
            </a:endParaRPr>
          </a:p>
          <a:p>
            <a:pPr algn="ctr"/>
            <a:endParaRPr lang="en-GB" sz="900" dirty="0">
              <a:solidFill>
                <a:srgbClr val="FFFF00"/>
              </a:solidFill>
            </a:endParaRPr>
          </a:p>
          <a:p>
            <a:pPr algn="ctr"/>
            <a:endParaRPr lang="en-GB" sz="9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763" y="81803"/>
            <a:ext cx="4305569" cy="646331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Do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7495" y="800877"/>
            <a:ext cx="4305569" cy="5909310"/>
          </a:xfrm>
          <a:prstGeom prst="rect">
            <a:avLst/>
          </a:prstGeom>
          <a:solidFill>
            <a:srgbClr val="FF7C8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Spend so long making a revision timetable you don’t revise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Be unrealistic with your time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Muddle through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Leave it until the last minute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Want it to be perfect</a:t>
            </a:r>
          </a:p>
          <a:p>
            <a:pPr algn="ctr"/>
            <a:endParaRPr lang="en-GB" sz="3600" dirty="0">
              <a:solidFill>
                <a:srgbClr val="FFFF00"/>
              </a:solidFill>
            </a:endParaRPr>
          </a:p>
          <a:p>
            <a:pPr algn="ctr"/>
            <a:endParaRPr lang="en-GB" sz="3200" dirty="0">
              <a:solidFill>
                <a:srgbClr val="FFFF00"/>
              </a:solidFill>
            </a:endParaRPr>
          </a:p>
          <a:p>
            <a:pPr algn="ctr"/>
            <a:endParaRPr lang="en-GB" sz="1200" dirty="0">
              <a:solidFill>
                <a:srgbClr val="FFFF00"/>
              </a:solidFill>
            </a:endParaRPr>
          </a:p>
          <a:p>
            <a:pPr algn="ctr"/>
            <a:endParaRPr lang="en-GB" sz="1200" dirty="0">
              <a:solidFill>
                <a:srgbClr val="FFFF00"/>
              </a:solidFill>
            </a:endParaRPr>
          </a:p>
          <a:p>
            <a:pPr algn="ctr"/>
            <a:endParaRPr lang="en-GB" sz="1100" dirty="0">
              <a:solidFill>
                <a:srgbClr val="FFFF00"/>
              </a:solidFill>
            </a:endParaRPr>
          </a:p>
          <a:p>
            <a:pPr algn="ctr"/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7495" y="80963"/>
            <a:ext cx="4305569" cy="646331"/>
          </a:xfrm>
          <a:prstGeom prst="rect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Be careful not to…</a:t>
            </a:r>
          </a:p>
        </p:txBody>
      </p:sp>
    </p:spTree>
    <p:extLst>
      <p:ext uri="{BB962C8B-B14F-4D97-AF65-F5344CB8AC3E}">
        <p14:creationId xmlns:p14="http://schemas.microsoft.com/office/powerpoint/2010/main" val="297067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D64473-277D-4532-8F9D-1C1233BD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4" y="2281769"/>
            <a:ext cx="6504894" cy="35850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73800" y="116632"/>
            <a:ext cx="3082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Resources</a:t>
            </a:r>
          </a:p>
        </p:txBody>
      </p:sp>
      <p:sp>
        <p:nvSpPr>
          <p:cNvPr id="6" name="Left Arrow 5"/>
          <p:cNvSpPr/>
          <p:nvPr/>
        </p:nvSpPr>
        <p:spPr>
          <a:xfrm rot="787507">
            <a:off x="2100000" y="4160140"/>
            <a:ext cx="4586089" cy="589592"/>
          </a:xfrm>
          <a:prstGeom prst="left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504895" y="4478856"/>
            <a:ext cx="2316834" cy="1477328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Access all websites</a:t>
            </a:r>
          </a:p>
          <a:p>
            <a:r>
              <a:rPr lang="en-GB" dirty="0">
                <a:solidFill>
                  <a:schemeClr val="bg1"/>
                </a:solidFill>
              </a:rPr>
              <a:t>Access course materials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Also access the </a:t>
            </a:r>
            <a:r>
              <a:rPr lang="en-GB" dirty="0" err="1">
                <a:solidFill>
                  <a:schemeClr val="bg1"/>
                </a:solidFill>
              </a:rPr>
              <a:t>seneca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A387A-C173-4861-981C-4D8C424ED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54" y="116632"/>
            <a:ext cx="3870201" cy="214121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522978">
            <a:off x="513475" y="2774986"/>
            <a:ext cx="6917847" cy="589592"/>
          </a:xfrm>
          <a:prstGeom prst="left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8C7002-FA7A-404E-B906-FEE365B8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49" y="901816"/>
            <a:ext cx="245745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1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0" y="1276899"/>
            <a:ext cx="9144000" cy="5172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596" y="1856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u="sng" dirty="0">
                <a:solidFill>
                  <a:schemeClr val="bg1"/>
                </a:solidFill>
              </a:rPr>
              <a:t>A3 sheets</a:t>
            </a:r>
          </a:p>
        </p:txBody>
      </p:sp>
    </p:spTree>
    <p:extLst>
      <p:ext uri="{BB962C8B-B14F-4D97-AF65-F5344CB8AC3E}">
        <p14:creationId xmlns:p14="http://schemas.microsoft.com/office/powerpoint/2010/main" val="190808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5596" y="1856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u="sng" dirty="0">
                <a:solidFill>
                  <a:schemeClr val="bg1"/>
                </a:solidFill>
              </a:rPr>
              <a:t>Q/A flaps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21297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Method: 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Key questions cut into flaps and stuck into a revision 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Fold over the questions that you get right / fold over the questions you get wrong.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Why they work: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They are kept together – you focus on the questions you get wrong.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3075930" cy="267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41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380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Tickling the amygdala</a:t>
            </a:r>
          </a:p>
          <a:p>
            <a:endParaRPr lang="en-GB" sz="2800" b="1" dirty="0">
              <a:solidFill>
                <a:srgbClr val="FFFF00"/>
              </a:solidFill>
            </a:endParaRPr>
          </a:p>
          <a:p>
            <a:endParaRPr lang="en-GB" sz="28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http://neurosculptinginstitute.com/wp-content/uploads/2012/06/amygdala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54361"/>
            <a:ext cx="5796136" cy="486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8382" y="6451760"/>
            <a:ext cx="10842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3888" y="5013176"/>
            <a:ext cx="259559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273800" y="116632"/>
            <a:ext cx="3082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088" y="1772816"/>
            <a:ext cx="1944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</a:rPr>
              <a:t>Diamond task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Have a look at some strategies.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What would suit you?</a:t>
            </a:r>
          </a:p>
        </p:txBody>
      </p:sp>
    </p:spTree>
    <p:extLst>
      <p:ext uri="{BB962C8B-B14F-4D97-AF65-F5344CB8AC3E}">
        <p14:creationId xmlns:p14="http://schemas.microsoft.com/office/powerpoint/2010/main" val="2046262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 papers video">
            <a:hlinkClick r:id="" action="ppaction://media"/>
            <a:extLst>
              <a:ext uri="{FF2B5EF4-FFF2-40B4-BE49-F238E27FC236}">
                <a16:creationId xmlns:a16="http://schemas.microsoft.com/office/drawing/2014/main" id="{2DA78552-2543-4512-BE7F-87FD83472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8792" y="-356449"/>
            <a:ext cx="3125185" cy="5555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5895" t="40909" r="1278" b="16761"/>
          <a:stretch/>
        </p:blipFill>
        <p:spPr>
          <a:xfrm>
            <a:off x="128900" y="122957"/>
            <a:ext cx="3939102" cy="2920031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694" t="13039" r="1132" b="38254"/>
          <a:stretch/>
        </p:blipFill>
        <p:spPr>
          <a:xfrm>
            <a:off x="128900" y="4143489"/>
            <a:ext cx="5858933" cy="222541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66" y="2237291"/>
            <a:ext cx="2389885" cy="1792414"/>
          </a:xfrm>
          <a:prstGeom prst="rect">
            <a:avLst/>
          </a:prstGeom>
        </p:spPr>
      </p:pic>
      <p:pic>
        <p:nvPicPr>
          <p:cNvPr id="9" name="Picture 8" descr="http://www.proprofs.com/quiz-school/user_upload/ckeditor/3_8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863"/>
            <a:ext cx="3516494" cy="145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4346" y="4509120"/>
            <a:ext cx="3888490" cy="2131564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 rot="1680600">
            <a:off x="4692652" y="134690"/>
            <a:ext cx="1976954" cy="2186387"/>
          </a:xfrm>
          <a:prstGeom prst="wedgeEllipseCallout">
            <a:avLst>
              <a:gd name="adj1" fmla="val 77127"/>
              <a:gd name="adj2" fmla="val -11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My advice to you about revision is 100% use past papers</a:t>
            </a:r>
          </a:p>
        </p:txBody>
      </p:sp>
    </p:spTree>
    <p:extLst>
      <p:ext uri="{BB962C8B-B14F-4D97-AF65-F5344CB8AC3E}">
        <p14:creationId xmlns:p14="http://schemas.microsoft.com/office/powerpoint/2010/main" val="12966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562" y="0"/>
            <a:ext cx="7884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u="sng" dirty="0">
                <a:solidFill>
                  <a:schemeClr val="bg1"/>
                </a:solidFill>
              </a:rPr>
              <a:t>Use the mark scheme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2496749"/>
            <a:ext cx="9126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Method: 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Attempt past paper questions – look for the ‘key words’ that get the marks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Why they work:</a:t>
            </a:r>
          </a:p>
          <a:p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>
                <a:solidFill>
                  <a:schemeClr val="bg1"/>
                </a:solidFill>
              </a:rPr>
              <a:t>You get to know the paper inside out.  Remember examiners are lazy and re-use questions.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12776"/>
            <a:ext cx="3096344" cy="18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3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3912096"/>
            <a:ext cx="9008231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“You don’t need more time….. You just need to decide.”</a:t>
            </a:r>
          </a:p>
          <a:p>
            <a:pPr algn="r"/>
            <a:r>
              <a:rPr lang="en-GB" sz="4000" i="1" dirty="0">
                <a:solidFill>
                  <a:schemeClr val="bg1"/>
                </a:solidFill>
              </a:rPr>
              <a:t>Seth Godin</a:t>
            </a:r>
          </a:p>
        </p:txBody>
      </p:sp>
      <p:pic>
        <p:nvPicPr>
          <p:cNvPr id="2050" name="Picture 2" descr="http://previews.123rf.com/images/iqoncept/iqoncept1302/iqoncept130200148/17801000-A-stopwatch-or-timer-with-the-words-Time-is-Running-Out-to-warn-you-that-the-clock-is-ticking-and-th-Stock-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856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96716" y="500589"/>
            <a:ext cx="58472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Organising your revision</a:t>
            </a:r>
          </a:p>
        </p:txBody>
      </p:sp>
    </p:spTree>
    <p:extLst>
      <p:ext uri="{BB962C8B-B14F-4D97-AF65-F5344CB8AC3E}">
        <p14:creationId xmlns:p14="http://schemas.microsoft.com/office/powerpoint/2010/main" val="2046262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45240" y="116632"/>
            <a:ext cx="5539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Plan, review, re-do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1413063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Find a review time – avoid anything slipping 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Use mark schemes – you wouldn’t do your driving test without practise – </a:t>
            </a:r>
            <a:r>
              <a:rPr lang="en-GB" sz="3200">
                <a:solidFill>
                  <a:schemeClr val="bg1"/>
                </a:solidFill>
              </a:rPr>
              <a:t>see how your examiners mark</a:t>
            </a:r>
            <a:endParaRPr lang="en-GB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Repeat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Reward</a:t>
            </a:r>
          </a:p>
        </p:txBody>
      </p:sp>
    </p:spTree>
    <p:extLst>
      <p:ext uri="{BB962C8B-B14F-4D97-AF65-F5344CB8AC3E}">
        <p14:creationId xmlns:p14="http://schemas.microsoft.com/office/powerpoint/2010/main" val="3073376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encrypted-tbn2.gstatic.com/images?q=tbn:ANd9GcTqoH4vf0ojaQhHCfshleCvEzTUEXg2U3Jb3GOTSNYNM0MQzGQ0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4" y="249386"/>
            <a:ext cx="5506539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7544" y="494116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“It always seems impossible until it is done.”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755FD2-5661-4062-AEDA-6C77E2C4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45745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6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solidFill>
                  <a:schemeClr val="bg1"/>
                </a:solidFill>
              </a:rPr>
              <a:t>Core principles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Habit stacking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Realistic plan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Resources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Plan, review, re-do</a:t>
            </a:r>
          </a:p>
        </p:txBody>
      </p:sp>
      <p:sp>
        <p:nvSpPr>
          <p:cNvPr id="4" name="Rectangle 3"/>
          <p:cNvSpPr/>
          <p:nvPr/>
        </p:nvSpPr>
        <p:spPr>
          <a:xfrm>
            <a:off x="2843808" y="3645024"/>
            <a:ext cx="6149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chemeClr val="bg1"/>
                </a:solidFill>
              </a:rPr>
              <a:t>What’s stopping us?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Worry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Not knowing what you have to do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Looking at the longer term</a:t>
            </a:r>
          </a:p>
        </p:txBody>
      </p:sp>
    </p:spTree>
    <p:extLst>
      <p:ext uri="{BB962C8B-B14F-4D97-AF65-F5344CB8AC3E}">
        <p14:creationId xmlns:p14="http://schemas.microsoft.com/office/powerpoint/2010/main" val="204626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6069" y="116632"/>
            <a:ext cx="4297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Habit Stacking</a:t>
            </a:r>
          </a:p>
        </p:txBody>
      </p:sp>
      <p:pic>
        <p:nvPicPr>
          <p:cNvPr id="6146" name="Picture 2" descr="http://politicalviolenceataglance.files.wordpress.com/2013/09/ostrich-s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64370"/>
            <a:ext cx="4896544" cy="478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23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6069" y="116632"/>
            <a:ext cx="4297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Habit Stacking</a:t>
            </a:r>
          </a:p>
        </p:txBody>
      </p:sp>
      <p:pic>
        <p:nvPicPr>
          <p:cNvPr id="7170" name="Picture 2" descr="https://encrypted-tbn1.gstatic.com/images?q=tbn:ANd9GcRkNsWpU6zK4vRWDv-sWmZX4j_VD6d-wCkCboU6sq1ST9XDobk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39962"/>
            <a:ext cx="5256584" cy="48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2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6069" y="116632"/>
            <a:ext cx="4297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Habit Stacking</a:t>
            </a:r>
          </a:p>
        </p:txBody>
      </p:sp>
      <p:pic>
        <p:nvPicPr>
          <p:cNvPr id="3074" name="Picture 2" descr="https://www.bridgingthegap.org/wp-content/uploads/2013/09/Brushing-Teeth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16378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6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6069" y="116632"/>
            <a:ext cx="4297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Habit Stacking</a:t>
            </a:r>
          </a:p>
        </p:txBody>
      </p:sp>
      <p:pic>
        <p:nvPicPr>
          <p:cNvPr id="5122" name="Picture 2" descr="https://i.ytimg.com/vi/e6yuI8_JfgI/maxres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2" y="1039962"/>
            <a:ext cx="8081953" cy="45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2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6069" y="116632"/>
            <a:ext cx="4297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Habit Stacking</a:t>
            </a:r>
          </a:p>
        </p:txBody>
      </p:sp>
      <p:pic>
        <p:nvPicPr>
          <p:cNvPr id="4098" name="Picture 2" descr="http://preengaged.com/wp-content/uploads/244034_5806-Keep-a-Written-Record-of-Sweet-Statements-2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4673"/>
            <a:ext cx="7488832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2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5CC398-6941-4359-AD15-E2A8B2F09EB2}"/>
              </a:ext>
            </a:extLst>
          </p:cNvPr>
          <p:cNvSpPr txBox="1"/>
          <p:nvPr/>
        </p:nvSpPr>
        <p:spPr>
          <a:xfrm>
            <a:off x="5076056" y="41034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Click for answers  &gt;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726586" y="0"/>
            <a:ext cx="5291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Diary – how to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348800"/>
            <a:ext cx="34198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Break up big topic ideas – try not to ‘do’ Maths.  Challenge yourself to relearn ‘Trigonometry.’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</a:endParaRPr>
          </a:p>
          <a:p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12125-2C9B-4666-A423-90175F0FB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586" y="923330"/>
            <a:ext cx="5229225" cy="522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5F82D-FCEC-40A5-A622-7449A665B975}"/>
              </a:ext>
            </a:extLst>
          </p:cNvPr>
          <p:cNvSpPr txBox="1"/>
          <p:nvPr/>
        </p:nvSpPr>
        <p:spPr>
          <a:xfrm>
            <a:off x="-5891" y="0"/>
            <a:ext cx="363691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Time to consider how to build your plan</a:t>
            </a:r>
          </a:p>
          <a:p>
            <a:endParaRPr lang="en-US" sz="2400" dirty="0"/>
          </a:p>
          <a:p>
            <a:r>
              <a:rPr lang="en-US" sz="2400" dirty="0"/>
              <a:t>Cognitive Load challenge</a:t>
            </a:r>
            <a:endParaRPr lang="en-GB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E57205-DCB5-43F4-A30E-A04C6C727C8D}"/>
              </a:ext>
            </a:extLst>
          </p:cNvPr>
          <p:cNvGrpSpPr/>
          <p:nvPr/>
        </p:nvGrpSpPr>
        <p:grpSpPr>
          <a:xfrm>
            <a:off x="7488620" y="5984876"/>
            <a:ext cx="1655380" cy="707536"/>
            <a:chOff x="7488621" y="6049503"/>
            <a:chExt cx="1655380" cy="707536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CE084E6-2DC7-4320-A059-7DD463FB4C30}"/>
                </a:ext>
              </a:extLst>
            </p:cNvPr>
            <p:cNvSpPr/>
            <p:nvPr/>
          </p:nvSpPr>
          <p:spPr>
            <a:xfrm>
              <a:off x="7926114" y="6049503"/>
              <a:ext cx="780392" cy="614855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4FC134-96A5-4050-BD16-7A8BB622B43E}"/>
                </a:ext>
              </a:extLst>
            </p:cNvPr>
            <p:cNvSpPr txBox="1"/>
            <p:nvPr/>
          </p:nvSpPr>
          <p:spPr>
            <a:xfrm>
              <a:off x="7488621" y="6172264"/>
              <a:ext cx="1655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FFC000"/>
                  </a:solidFill>
                </a:rPr>
                <a:t>Act</a:t>
              </a:r>
              <a:r>
                <a:rPr lang="en-GB" sz="3200" dirty="0"/>
                <a:t>ivit</a:t>
              </a:r>
              <a:r>
                <a:rPr lang="en-GB" sz="3200" dirty="0">
                  <a:solidFill>
                    <a:srgbClr val="FFC000"/>
                  </a:solidFill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80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Microsoft Office PowerPoint</Application>
  <PresentationFormat>On-screen Show (4:3)</PresentationFormat>
  <Paragraphs>140</Paragraphs>
  <Slides>21</Slides>
  <Notes>14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Kingsmead Technology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Howard, Mr K (Kingsmead School)</cp:lastModifiedBy>
  <cp:revision>43</cp:revision>
  <dcterms:created xsi:type="dcterms:W3CDTF">2014-07-07T09:19:59Z</dcterms:created>
  <dcterms:modified xsi:type="dcterms:W3CDTF">2023-03-27T12:00:27Z</dcterms:modified>
</cp:coreProperties>
</file>